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809" r:id="rId3"/>
    <p:sldId id="811" r:id="rId4"/>
    <p:sldId id="799" r:id="rId5"/>
    <p:sldId id="815" r:id="rId6"/>
    <p:sldId id="816" r:id="rId7"/>
    <p:sldId id="812" r:id="rId8"/>
    <p:sldId id="813" r:id="rId9"/>
    <p:sldId id="81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1" d="100"/>
          <a:sy n="121" d="100"/>
        </p:scale>
        <p:origin x="154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3030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0564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35637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144E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12–16 April,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S2-210xxxx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WG2#144E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12–16 April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4351187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</a:t>
            </a:r>
            <a:r>
              <a:rPr lang="en-US" altLang="zh-CN" sz="1600" b="1" dirty="0" smtClean="0"/>
              <a:t>5: DNAI based SMF/I-SMF </a:t>
            </a:r>
            <a:r>
              <a:rPr lang="en-US" altLang="zh-CN" sz="1600" b="1" dirty="0" smtClean="0"/>
              <a:t>selection</a:t>
            </a:r>
            <a:endParaRPr lang="en-US" altLang="zh-CN" sz="1600" b="1" dirty="0"/>
          </a:p>
        </p:txBody>
      </p:sp>
      <p:sp>
        <p:nvSpPr>
          <p:cNvPr id="2" name="TextBox 1"/>
          <p:cNvSpPr txBox="1"/>
          <p:nvPr/>
        </p:nvSpPr>
        <p:spPr>
          <a:xfrm rot="20443392">
            <a:off x="1477416" y="3321745"/>
            <a:ext cx="5966120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 after the meeting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sp>
        <p:nvSpPr>
          <p:cNvPr id="4" name="TextBox 3"/>
          <p:cNvSpPr txBox="1"/>
          <p:nvPr/>
        </p:nvSpPr>
        <p:spPr>
          <a:xfrm rot="20443392">
            <a:off x="1699971" y="3248174"/>
            <a:ext cx="5966120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To be updated after the meeting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566186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 smtClean="0"/>
              <a:t>pCR</a:t>
            </a:r>
            <a:r>
              <a:rPr lang="en-US" altLang="zh-CN" sz="1400" dirty="0" smtClean="0"/>
              <a:t>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40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P-CRs on solution update, evaluation/conclusion of key issues.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Key issues prioritized in Rel-17 have been concluded,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Key Issue #</a:t>
            </a:r>
            <a:r>
              <a:rPr lang="en-US" altLang="zh-CN" sz="1000" dirty="0"/>
              <a:t>1: Discovery of Edge Application Server</a:t>
            </a:r>
            <a:endParaRPr lang="en-US" altLang="zh-CN" sz="10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2: Edge relocation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3: Network Information Provisioning to Local Applications with low latency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Key Issue </a:t>
            </a:r>
            <a:r>
              <a:rPr lang="en-US" altLang="zh-CN" sz="1000" dirty="0" smtClean="0"/>
              <a:t>#</a:t>
            </a:r>
            <a:r>
              <a:rPr lang="en-US" altLang="zh-CN" sz="1000" dirty="0"/>
              <a:t>5: Activating the traffic routing towards Local Data Network per AF request</a:t>
            </a:r>
          </a:p>
          <a:p>
            <a:pPr lvl="1">
              <a:defRPr/>
            </a:pPr>
            <a:r>
              <a:rPr lang="en-US" altLang="zh-CN" sz="1400" dirty="0" smtClean="0"/>
              <a:t>2 LS replies from </a:t>
            </a:r>
            <a:r>
              <a:rPr lang="en-US" altLang="zh-CN" sz="1400" dirty="0"/>
              <a:t>SA3 and SA6 </a:t>
            </a:r>
            <a:r>
              <a:rPr lang="en-US" altLang="zh-CN" sz="1400" dirty="0" smtClean="0"/>
              <a:t>were handled.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The TR 23.748 </a:t>
            </a:r>
            <a:r>
              <a:rPr lang="en-US" altLang="zh-CN" sz="1400" dirty="0" smtClean="0"/>
              <a:t>and corresponding WID are </a:t>
            </a:r>
            <a:r>
              <a:rPr lang="en-US" altLang="zh-CN" sz="1400" dirty="0"/>
              <a:t>sent to SA plenary for </a:t>
            </a:r>
            <a:r>
              <a:rPr lang="en-US" altLang="zh-CN" sz="1400" dirty="0" smtClean="0"/>
              <a:t>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Start normative work in </a:t>
            </a:r>
            <a:r>
              <a:rPr lang="en-US" sz="1400" dirty="0" smtClean="0"/>
              <a:t>2021 Q1 according to WID.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 err="1" smtClean="0"/>
              <a:t>FS_enh_EC</a:t>
            </a:r>
            <a:r>
              <a:rPr lang="en-GB" altLang="en-US" b="1" dirty="0" smtClean="0"/>
              <a:t> status for SA #90E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815704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85%(#141E)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44630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FS_enh_EC TR 23.748 is available at</a:t>
            </a:r>
            <a:r>
              <a:rPr lang="de-DE" altLang="de-DE" sz="1400" dirty="0">
                <a:hlinkClick r:id="rId3"/>
              </a:rPr>
              <a:t>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are approved on SA2#142e meeting.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Existing conclusions are refined.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Detailed </a:t>
            </a:r>
            <a:r>
              <a:rPr lang="en-US" altLang="zh-CN" sz="1400" dirty="0"/>
              <a:t>interaction between LDNSR and SMF is left to </a:t>
            </a:r>
            <a:r>
              <a:rPr lang="en-US" altLang="zh-CN" sz="1400" dirty="0" smtClean="0"/>
              <a:t>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 </a:t>
            </a:r>
            <a:r>
              <a:rPr lang="en-US" altLang="zh-CN" sz="1400" dirty="0"/>
              <a:t>existing solutions </a:t>
            </a:r>
            <a:r>
              <a:rPr lang="en-US" altLang="zh-CN" sz="1400" dirty="0" smtClean="0"/>
              <a:t>are revised</a:t>
            </a:r>
            <a:r>
              <a:rPr lang="en-US" altLang="zh-CN" sz="1400" dirty="0"/>
              <a:t>. </a:t>
            </a:r>
            <a:r>
              <a:rPr lang="en-US" altLang="zh-CN" sz="1400" dirty="0" smtClean="0"/>
              <a:t>New conclusions on specific solutions are approved.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key issue </a:t>
            </a:r>
            <a:r>
              <a:rPr lang="en-US" altLang="zh-CN" sz="1400" dirty="0" smtClean="0"/>
              <a:t>is concluded.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conclusion proposal is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key issue is concluded</a:t>
            </a:r>
            <a:r>
              <a:rPr lang="en-US" altLang="zh-CN" sz="1400" dirty="0" smtClean="0"/>
              <a:t>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KI has been concluded in SA2 #</a:t>
            </a:r>
            <a:r>
              <a:rPr lang="en-US" altLang="zh-CN" sz="1400" dirty="0" smtClean="0"/>
              <a:t>141E. No </a:t>
            </a:r>
            <a:r>
              <a:rPr lang="en-US" altLang="zh-CN" sz="1400" dirty="0"/>
              <a:t>new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933781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</a:t>
            </a:r>
            <a:r>
              <a:rPr lang="en-US" altLang="de-DE" sz="2800" b="1" dirty="0" smtClean="0"/>
              <a:t>SA2#142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SA2#143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Starting </a:t>
            </a:r>
            <a:r>
              <a:rPr lang="en-US" altLang="zh-CN" sz="1600" dirty="0"/>
              <a:t>normative phase after WID is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 smtClean="0"/>
              <a:t>SA2#143</a:t>
            </a:r>
            <a:r>
              <a:rPr lang="en-US" altLang="zh-CN" sz="1600" dirty="0" smtClean="0"/>
              <a:t>e</a:t>
            </a:r>
            <a:r>
              <a:rPr lang="en-US" altLang="zh-CN" sz="1600" dirty="0"/>
              <a:t>: </a:t>
            </a:r>
            <a:r>
              <a:rPr lang="en-US" altLang="zh-CN" sz="1600" dirty="0" smtClean="0"/>
              <a:t>Starting normative phase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after WID is approved. 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045849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8291</TotalTime>
  <Words>833</Words>
  <Application>Microsoft Office PowerPoint</Application>
  <PresentationFormat>On-screen Show (4:3)</PresentationFormat>
  <Paragraphs>143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 eEdge_5GC status after SA2#144e (1/2)</vt:lpstr>
      <vt:lpstr> eEdge_5GC status after SA2#144e (2/2)</vt:lpstr>
      <vt:lpstr>backup</vt:lpstr>
      <vt:lpstr> eEdge_5GC status after SA2#143e (1/2)</vt:lpstr>
      <vt:lpstr> eEdge_5GC status after SA2#143e (2/2)</vt:lpstr>
      <vt:lpstr>PowerPoint Presentation</vt:lpstr>
      <vt:lpstr>FS_enh_EC status after SA2#142e (1/2)</vt:lpstr>
      <vt:lpstr>FS_enh_EC status after SA2#142e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1415</cp:revision>
  <dcterms:created xsi:type="dcterms:W3CDTF">2008-08-30T09:32:10Z</dcterms:created>
  <dcterms:modified xsi:type="dcterms:W3CDTF">2021-04-02T08:22:28Z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(3)y89C3xDGvN/PkXh17HOUlOkIK7Vi852Hzg2YLs3EavGmHhZLrUW8kgE63DaQ8eNjkUm+5lpH
dcVcu6X3v1I/uvjIsQ154fkiVU0jmRh8RLkeMjbaQ41+1HyoJdfsuaoA8Yu45jMsTGWN8MSG
eqSaBlUmQVU2VOCayEm20enIqGRNr73xjh7PcHqy94pwypaGZitM1OzNID+bIDvXYO2MlUa1
xGuXx71Gq8gjsC7hIX</vt:lpwstr>
  </property>
  <property fmtid="{D5CDD505-2E9C-101B-9397-08002B2CF9AE}" pid="9" name="_2015_ms_pID_7253431">
    <vt:lpwstr>Nq8RUOJt3PaLfaMHsXP9p1R1JW+Li1eDHtJa+iWlXaueAkhwcYElRe
TJdi/OjVxDxOQ1e8DfVTLewA+7Fe3LdtYg7SwKIkr8Gpa4dxPeoEMhj+UqntkwcFP2/ic2Db
kF8waKj14KqM48OGAKLGcnDdBmdC/ymbFYIRdhJ9OUSnBShTFhsB8edSSpTXFkqM8AzeDE2a
h85oWPRIK9gnUMDs2wb5QyYrM4uuseAmkktY</vt:lpwstr>
  </property>
  <property fmtid="{D5CDD505-2E9C-101B-9397-08002B2CF9AE}" pid="10" name="_2015_ms_pID_7253432">
    <vt:lpwstr>ew==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1615382858</vt:lpwstr>
  </property>
</Properties>
</file>